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s.wikipedia.org/wiki/Estado_sin_litora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Monte_Everest" TargetMode="External"/><Relationship Id="rId2" Type="http://schemas.openxmlformats.org/officeDocument/2006/relationships/hyperlink" Target="http://es.wikipedia.org/wiki/Tierr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es.wikipedia.org/wiki/Metros_sobre_el_nivel_del_ma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46697"/>
          </a:xfrm>
        </p:spPr>
        <p:txBody>
          <a:bodyPr>
            <a:noAutofit/>
          </a:bodyPr>
          <a:lstStyle/>
          <a:p>
            <a:r>
              <a:rPr lang="es-ES" sz="6000" dirty="0" smtClean="0">
                <a:latin typeface="Berlin Sans FB Demi" pitchFamily="34" charset="0"/>
              </a:rPr>
              <a:t>TERREMOTO EN NEPAL</a:t>
            </a:r>
            <a:endParaRPr lang="es-ES" sz="6000" dirty="0">
              <a:latin typeface="Berlin Sans FB Demi" pitchFamily="34" charset="0"/>
            </a:endParaRPr>
          </a:p>
        </p:txBody>
      </p:sp>
      <p:pic>
        <p:nvPicPr>
          <p:cNvPr id="3074" name="Picture 2" descr="Terremoto en Nep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9814">
            <a:off x="300412" y="1936318"/>
            <a:ext cx="8624513" cy="4085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37112"/>
            <a:ext cx="9144000" cy="2420888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Su </a:t>
            </a:r>
            <a:r>
              <a:rPr lang="es-ES" sz="3200" dirty="0" smtClean="0">
                <a:latin typeface="Comic Sans MS" pitchFamily="66" charset="0"/>
              </a:rPr>
              <a:t>prioridad ahora mismo es proporcionar suministros de emergencia </a:t>
            </a:r>
            <a:r>
              <a:rPr lang="es-ES" sz="3200" dirty="0" smtClean="0">
                <a:latin typeface="Comic Sans MS" pitchFamily="66" charset="0"/>
              </a:rPr>
              <a:t>esenciales, </a:t>
            </a:r>
            <a:r>
              <a:rPr lang="es-ES" sz="3200" dirty="0" smtClean="0">
                <a:latin typeface="Comic Sans MS" pitchFamily="66" charset="0"/>
              </a:rPr>
              <a:t>agua potable para evitar epidemias como el cólera y</a:t>
            </a:r>
            <a:r>
              <a:rPr lang="es-ES" sz="3200" b="1" dirty="0" smtClean="0">
                <a:latin typeface="Comic Sans MS" pitchFamily="66" charset="0"/>
              </a:rPr>
              <a:t> proteger a los niños de Nepal y sus familias</a:t>
            </a:r>
            <a:r>
              <a:rPr lang="es-ES" sz="3200" dirty="0" smtClean="0">
                <a:latin typeface="Comic Sans MS" pitchFamily="66" charset="0"/>
              </a:rPr>
              <a:t>. </a:t>
            </a:r>
            <a:endParaRPr lang="es-ES" sz="3200" dirty="0">
              <a:latin typeface="Comic Sans MS" pitchFamily="66" charset="0"/>
            </a:endParaRPr>
          </a:p>
        </p:txBody>
      </p:sp>
      <p:pic>
        <p:nvPicPr>
          <p:cNvPr id="3" name="Picture 2" descr="http://blogs.unicef.org.uk/wp-content/uploads/nepal_earthquake_unicef-593x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048672" cy="4024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378498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latin typeface="Comic Sans MS" pitchFamily="66" charset="0"/>
              </a:rPr>
              <a:t>Recuerda que cualquier aportación es buena y entre todos podemos ser de gran ayuda para las personas que en este momento lo están pasando tan mal. Tras recoger el dinero, os comunicaremos cuánto hemos conseguido.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Rectángulo"/>
          <p:cNvSpPr/>
          <p:nvPr/>
        </p:nvSpPr>
        <p:spPr>
          <a:xfrm>
            <a:off x="1043608" y="5157192"/>
            <a:ext cx="3491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Comic Sans MS" pitchFamily="66" charset="0"/>
              </a:rPr>
              <a:t>¡¡MUCHAS GRACIAS!!</a:t>
            </a:r>
            <a:endParaRPr lang="es-ES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7410" name="Picture 2" descr="http://www.imagenestop.com/emoticones1/emoticones-animados-70355.jpg"/>
          <p:cNvPicPr>
            <a:picLocks noChangeAspect="1" noChangeArrowheads="1"/>
          </p:cNvPicPr>
          <p:nvPr/>
        </p:nvPicPr>
        <p:blipFill>
          <a:blip r:embed="rId2" cstate="print"/>
          <a:srcRect b="4876"/>
          <a:stretch>
            <a:fillRect/>
          </a:stretch>
        </p:blipFill>
        <p:spPr bwMode="auto">
          <a:xfrm>
            <a:off x="4591050" y="3789040"/>
            <a:ext cx="4552950" cy="273630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3429000"/>
            <a:ext cx="413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Comic Sans MS" pitchFamily="66" charset="0"/>
              </a:rPr>
              <a:t>¡¡ÁNIMO, COLABORA!!</a:t>
            </a:r>
            <a:endParaRPr lang="es-ES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Nepal es </a:t>
            </a:r>
            <a:r>
              <a:rPr lang="es-ES" sz="2800" dirty="0" smtClean="0">
                <a:latin typeface="Comic Sans MS" pitchFamily="66" charset="0"/>
              </a:rPr>
              <a:t>un </a:t>
            </a:r>
            <a:r>
              <a:rPr lang="es-ES" sz="2800" dirty="0" smtClean="0">
                <a:latin typeface="Comic Sans MS" pitchFamily="66" charset="0"/>
                <a:hlinkClick r:id="rId2" tooltip="Estado sin litoral"/>
              </a:rPr>
              <a:t>país </a:t>
            </a:r>
            <a:r>
              <a:rPr lang="es-ES" sz="2800" dirty="0" smtClean="0">
                <a:latin typeface="Comic Sans MS" pitchFamily="66" charset="0"/>
              </a:rPr>
              <a:t>que se </a:t>
            </a:r>
            <a:r>
              <a:rPr lang="es-ES" sz="2800" dirty="0" smtClean="0">
                <a:latin typeface="Comic Sans MS" pitchFamily="66" charset="0"/>
              </a:rPr>
              <a:t>encuentra ubicado </a:t>
            </a:r>
            <a:r>
              <a:rPr lang="es-ES" sz="2800" dirty="0" smtClean="0">
                <a:latin typeface="Comic Sans MS" pitchFamily="66" charset="0"/>
              </a:rPr>
              <a:t>en Asia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2052" name="Picture 4" descr="http://3.bp.blogspot.com/-Vwm8Wxy23wQ/T9NuP4hS0_I/AAAAAAAAToE/DnCDAMXQi80/s1600/Mapa+mudo%252C+mapa+politico%252C+mapamundi++++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70" y="1268760"/>
            <a:ext cx="8761410" cy="5040560"/>
          </a:xfrm>
          <a:prstGeom prst="rect">
            <a:avLst/>
          </a:prstGeom>
          <a:noFill/>
        </p:spPr>
      </p:pic>
      <p:sp>
        <p:nvSpPr>
          <p:cNvPr id="7" name="6 Flecha abajo"/>
          <p:cNvSpPr/>
          <p:nvPr/>
        </p:nvSpPr>
        <p:spPr>
          <a:xfrm rot="1262277">
            <a:off x="6494690" y="1352419"/>
            <a:ext cx="432048" cy="1644019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ot1.xpg.com.br/wp-content/uploads/2012/11/Sul-da-Asia-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18" y="605407"/>
            <a:ext cx="8651642" cy="5631905"/>
          </a:xfrm>
          <a:prstGeom prst="rect">
            <a:avLst/>
          </a:prstGeom>
          <a:noFill/>
        </p:spPr>
      </p:pic>
      <p:sp>
        <p:nvSpPr>
          <p:cNvPr id="4" name="3 Flecha derecha"/>
          <p:cNvSpPr/>
          <p:nvPr/>
        </p:nvSpPr>
        <p:spPr>
          <a:xfrm rot="20316096">
            <a:off x="109710" y="2611325"/>
            <a:ext cx="2603846" cy="50405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Es un país de naturaleza montañosa en cuyo territorio se encuentran, total o parcialmente, algunas de las cumbres más altas de la </a:t>
            </a:r>
            <a:r>
              <a:rPr lang="es-ES" sz="2800" dirty="0" smtClean="0">
                <a:latin typeface="Comic Sans MS" pitchFamily="66" charset="0"/>
                <a:hlinkClick r:id="rId2" tooltip="Tierra"/>
              </a:rPr>
              <a:t>Tierra</a:t>
            </a:r>
            <a:r>
              <a:rPr lang="es-ES" sz="2800" dirty="0" smtClean="0">
                <a:latin typeface="Comic Sans MS" pitchFamily="66" charset="0"/>
              </a:rPr>
              <a:t>, destacando el </a:t>
            </a:r>
            <a:r>
              <a:rPr lang="es-ES" sz="2800" dirty="0" smtClean="0">
                <a:latin typeface="Comic Sans MS" pitchFamily="66" charset="0"/>
                <a:hlinkClick r:id="rId3" tooltip="Monte Everest"/>
              </a:rPr>
              <a:t>monte Everest</a:t>
            </a:r>
            <a:r>
              <a:rPr lang="es-ES" sz="2800" dirty="0" smtClean="0">
                <a:latin typeface="Comic Sans MS" pitchFamily="66" charset="0"/>
              </a:rPr>
              <a:t> (8848 </a:t>
            </a:r>
            <a:r>
              <a:rPr lang="es-ES" sz="2800" dirty="0" smtClean="0">
                <a:latin typeface="Comic Sans MS" pitchFamily="66" charset="0"/>
                <a:hlinkClick r:id="rId4" tooltip="Metros sobre el nivel del mar"/>
              </a:rPr>
              <a:t>msnm</a:t>
            </a:r>
            <a:r>
              <a:rPr lang="es-ES" sz="2800" dirty="0" smtClean="0">
                <a:latin typeface="Comic Sans MS" pitchFamily="66" charset="0"/>
              </a:rPr>
              <a:t>)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1028" name="Picture 4" descr="https://dgilmorephotography.files.wordpress.com/2011/10/4x6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132856"/>
            <a:ext cx="6696744" cy="4469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Autofit/>
          </a:bodyPr>
          <a:lstStyle/>
          <a:p>
            <a:r>
              <a:rPr lang="es-ES" sz="3000" dirty="0" smtClean="0">
                <a:latin typeface="Comic Sans MS" pitchFamily="66" charset="0"/>
              </a:rPr>
              <a:t>El pasado 25 de abril, un </a:t>
            </a:r>
            <a:r>
              <a:rPr lang="es-ES" sz="3000" b="1" dirty="0" smtClean="0">
                <a:latin typeface="Comic Sans MS" pitchFamily="66" charset="0"/>
              </a:rPr>
              <a:t>terremoto de 7.9 </a:t>
            </a:r>
            <a:r>
              <a:rPr lang="es-ES" sz="3000" b="1" dirty="0" smtClean="0">
                <a:latin typeface="Comic Sans MS" pitchFamily="66" charset="0"/>
              </a:rPr>
              <a:t>grados</a:t>
            </a:r>
            <a:r>
              <a:rPr lang="es-ES" sz="3000" dirty="0" smtClean="0">
                <a:latin typeface="Comic Sans MS" pitchFamily="66" charset="0"/>
              </a:rPr>
              <a:t> azotó el país, dejando a miles de muertos y a muchas personas sin hogar ni comida.   </a:t>
            </a:r>
            <a:endParaRPr lang="es-ES" sz="3000" dirty="0">
              <a:latin typeface="Comic Sans MS" pitchFamily="66" charset="0"/>
            </a:endParaRPr>
          </a:p>
        </p:txBody>
      </p:sp>
      <p:pic>
        <p:nvPicPr>
          <p:cNvPr id="23556" name="Picture 4" descr="http://www.abc.es/Media/201504/30/terremoto-nepal--644x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00808"/>
            <a:ext cx="9164077" cy="5157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2987824" cy="2304256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Comic Sans MS" pitchFamily="66" charset="0"/>
              </a:rPr>
              <a:t>El terremoto ha </a:t>
            </a:r>
            <a:r>
              <a:rPr lang="es-ES" sz="3200" dirty="0" smtClean="0">
                <a:latin typeface="Comic Sans MS" pitchFamily="66" charset="0"/>
              </a:rPr>
              <a:t>dejado a casi </a:t>
            </a:r>
            <a:r>
              <a:rPr lang="es-ES" sz="3200" b="1" dirty="0" smtClean="0">
                <a:latin typeface="Comic Sans MS" pitchFamily="66" charset="0"/>
              </a:rPr>
              <a:t>1 millón de niños en grave riesgo</a:t>
            </a:r>
            <a:r>
              <a:rPr lang="es-ES" sz="3200" dirty="0" smtClean="0">
                <a:latin typeface="Comic Sans MS" pitchFamily="66" charset="0"/>
              </a:rPr>
              <a:t>.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9592" y="400506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dirty="0" smtClean="0">
                <a:latin typeface="Comic Sans MS" pitchFamily="66" charset="0"/>
              </a:rPr>
              <a:t>La situación es muy crítica</a:t>
            </a:r>
            <a:r>
              <a:rPr lang="es-ES" sz="3000" dirty="0" smtClean="0">
                <a:latin typeface="Comic Sans MS" pitchFamily="66" charset="0"/>
              </a:rPr>
              <a:t>. </a:t>
            </a:r>
            <a:r>
              <a:rPr lang="es-ES" sz="3000" dirty="0" smtClean="0">
                <a:latin typeface="Comic Sans MS" pitchFamily="66" charset="0"/>
              </a:rPr>
              <a:t>Muchos </a:t>
            </a:r>
            <a:r>
              <a:rPr lang="es-ES" sz="3000" dirty="0" smtClean="0">
                <a:latin typeface="Comic Sans MS" pitchFamily="66" charset="0"/>
              </a:rPr>
              <a:t>se han quedado sin hogar y han tenido que dormir a la intemperie, superando las frías noches. Además, el acceso a agua potable </a:t>
            </a:r>
            <a:r>
              <a:rPr lang="es-ES" sz="3000" dirty="0" smtClean="0">
                <a:latin typeface="Comic Sans MS" pitchFamily="66" charset="0"/>
              </a:rPr>
              <a:t>escasea, </a:t>
            </a:r>
            <a:r>
              <a:rPr lang="es-ES" sz="3000" dirty="0" smtClean="0">
                <a:latin typeface="Comic Sans MS" pitchFamily="66" charset="0"/>
              </a:rPr>
              <a:t>poniéndoles en grave riesgo de sufrir enfermedades.</a:t>
            </a:r>
            <a:endParaRPr lang="es-ES" sz="3000" dirty="0">
              <a:latin typeface="Comic Sans MS" pitchFamily="66" charset="0"/>
            </a:endParaRPr>
          </a:p>
        </p:txBody>
      </p:sp>
      <p:pic>
        <p:nvPicPr>
          <p:cNvPr id="22532" name="Picture 4" descr="http://imagens2.ne10.uol.com.br/ne10/imagem/noticia/2015/05/03/normal/177941fb212484b63b002d63ff053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3185">
            <a:off x="3396052" y="469686"/>
            <a:ext cx="5520741" cy="3314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latin typeface="Comic Sans MS" pitchFamily="66" charset="0"/>
              </a:rPr>
              <a:t>Por este motivo, los maestros creemos que entre todos debemos ayudar a estas personas que tanto lo necesitan, donando la cantidad de dinero que cada uno pueda.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21506" name="AutoShape 2" descr="data:image/jpeg;base64,/9j/4AAQSkZJRgABAQAAAQABAAD/2wCEAAkGBxQTEhUSEhQWFhQWGBYbGBcYGBcdGRsYHRsaFhgeHBsaHCggGhwlGxwZITEhJSkrLi4uGh8zODMsNygtLisBCgoKDg0OGxAQGzQmICY3LDQsLDQsLC8tLCw4Li0sNDAsLy0yLCwsKzUsLCwtLCwtLC0sLCwsLDQsLCwsLCwsNP/AABEIANQA7gMBIgACEQEDEQH/xAAbAAEAAgMBAQAAAAAAAAAAAAAABAUDBgcCAf/EAEgQAAIBAgQDBgMEBwQJAwUAAAECEQADBBIhMQVBUQYTIjJhcYGRsSNCYqEHM1KSwdHwFHKCohZDU7KzwtLT4RVEkyRjc4Oj/8QAGwEBAAMBAQEBAAAAAAAAAAAAAAMEBQIBBgf/xAAxEQACAQIEAwYHAAIDAAAAAAAAAQIDEQQSITEiQfAFE1FhscEycYGRodHhI0IUFfH/2gAMAwEAAhEDEQA/AO40pSgFKUoBSlKAUpSgFKUoBSlKAUpSgFKUoBSlap227VjCIEQZ79wlbdsbs251+6o3ZuWnMio6lRQV2dRi5OyLfjPHbGGQveuKoHMkAT09/Qa1qdzt/cuk/wBkwt64v7ZC20673DmOn4eda1Y4e7Xg+I+3xhJyhhFu15iAqt4cpgbHMcoJO5rY8E4UshuG6weGIjKnhBy6bdNZO1ZOIxc7XT69etizClFbnle0vEpk4W3HQYgT/wAKPzqbZ7bMhjE2LtoftFQyfvWyYHqQKypdUV9uXBGorOWPqLVP8v3bO3CPgbDw7i9q8AUYGRIMgg+xG9WFc4bh5Vjdw/hJ1ZNkf4fdb8Q+M1svZvjwuwj+blO8jdT6j8/rq4LtLvWoT35MhqULK8TYqUpWsVxSlKAUpSgFKUoBSlKAUpSgFKUoBSlKAUr5NJoD7Svk19oBSlKAwYy9kQt029+Vcew7tir17GnK29uyHXMotAwxid3MmfUbxFdJ7a3ymFuFdwlwj3CMR+daDgMCRZtBWICKCBC5AxA8TTBJUSRqB+VYnaNe1RRv1v8AouYeHC2erd5LJzZjCkxMz/7gE6kkx7zFYOEYVmCtndLYfObQjViFeWYgMdTPrUtibZEBrhRGdvCo5xmMLBIBbKvqxmsnC8SbqZgQ7EksUVgJOsajUgQCeorKxE5d1mjre2v3JluTsFj7uZ89i2tpfK4uMzEzpKlQBpJ57Vj4ViDc729cY5C7ESdlXwqB0nKTWHi2M7vDsR5iCR7+Vfzmq3jM2sImHURmCIT/AHt/8s/OoocaV9NuvQ6UT3w7imIxN5by3ms4cPFq0gWHSYzXCQSc3TSJFWX9pz3SyeF4DNHJhOVh8F/IVH4XbyiRsimPeIX8yKcA8V9zyDW009Bmb/e/KvZ1XLVfQ6aUTpfDcV3lpH6jUdDsfzmpNUfZJvsmH7NxgPkp+pNXlfXYap3lKM3zSMuatJoUpSpjkUpSgFKUoBSlKAUpSgFKV8JoAxiqHi/azD4f9ZcRZ2LMFn2B1PwrXe3na9rZXDYVe8xF39WnIDYu8fcB2HM1qnD+ChbgN2cRjLhQM11YKGWjQ+HJEQgjb5Z1bFP/AEdl4+P88yxCjzkW2I7aYvEs39jtg2hp3t1mRT/dQDMR6mKwr/6mx/XYcegtOR8zcmrGzbW2WRna7cAt5lUjLbmZAQaKsz8AN6tLTAViYmvJTtp9dX+S1FRS2KjD43iVrVlsXR+Bntt8JzCth4T2ytsArnLd2NtyEuA9IPm9xIPKsfe1C4haS6pS4gYeo+nSuaeOnT1T6+W3ocOClujdsLi1uCVPuOYqRXMMNi7mFZRnLW5hHbVl6K5+8p2BOvXrXQOD8SW+mYaEaMOh/lW7gscq/DL4vXrwK9Wi4a8iN2owveWGXqCP3gV/jXPLOPuBVC2nYlYCJlOigKS2sDMxMltoFdXxFoMpU8xFc64zw9kLqFJOYEAEjWRm1Ug5SNYnWTVLtSGWopPZ6fUkoS4WjXrGEyKCe7W4TLZEItgZLzZVQtly+BgdBm0qbdvXr9vIiKAxClFLZXSFkxpkEz4TrHTast3A3bgkW4JnwqGCr9neUDM4E6uNfXlWO/wXGkNkuvbXXwIbIzH1LIx/8VVak5K+/iyfSx54yDcdQoJRWWY2yrr8i0fOvmPTvHtkGYYEjp4Y+ulQV4VjEKk3sSogEtlw5y+cnUWuSrr6sK+W7LsVui/iVulXe5eAtKFVRGoKZXk6AqokCegPDwrSvmR2qi5It+KYxcNaCxN66Rktjdj90eg5k9BUvszhe6ChtSuZ3PVvOx+elVnD+FJbc3czXbzb3LhzP8OSj0AFbAthoWwn628dfwJuSfr8hzFUo2qTUKevu+RzJ6amx9kLZFgsfvu7fDRP+WavKxYWwERUXRVAA9gIFZa+zo0+7pxh4JIzpO7bFKUqU5FKUoBSlKAUpSgFKUoBVT2kx4s2WY7QST+EAlvyFW1aR+kniBSy1sDVgFHu8r+Qk1Vxk8tJ+enX0JaMc00jROz9lrveYy4qtcxDDR5i3azDKFjmoA+RNXWDi2ysG8Kqnik6nNiJPi133O/Oo+Dw9y1btouQhF8KFnWbh5uyhgQOXh/hWVkVMnfhCIZmALEbsAoOYEIM7FiVAMjbUDB7zPfXxtb0t5F6VkQsFYe6H7m73aXHJc5QzMDOzAiNNt4q8x3HLFgrbbPcukSLVoF7kdWjyj1NYcDcBUsLXdgmFGmqAZVIAPhBgx6a17dwCTABO55npJrPrV13rU1e2y/fiLXJtjittx+ruWj0uCPaf5g0a9IJkBRqx5AVT8Zxnd2NfMxJUcyTCqPiag8aObu8HqRE3fWAAw+JhfYGvYwzvM9F0zuMCZh+JpfzQlzumEC4wUI46hZzBfxfWrrstiWtXlB2Y923r+yffUfM1V4fZumX+IArJY4jbw2FOMvE5VJKAeZmLQgA5kwsfM6CpKE33sZU1azQqJKLTN7492hs4W21y86qq7knQHkOpPoNa5/iu1ONxbThLC2khovX/MwXU5LYIHMeZuumhqnw+FuX2/t2PDN5u6s2yri1qIAQ7uQTLEe8Cru7aVrT3sUy27QNxRbQkKXDQCR95pzfFhppW3Vrufxfbrf5vTwRUjTUTD/o/fufr8fiHnWLZW0nwCCfzrJa7HjcYjFA9e/u/wAWIq7s4mfuBFhcoHT+6dVjTfrUj+0VjzxEk7ZibbZFInC8Za/U4trg/Zvqrj2zLlYe8msT4m27BMbY7lyRDBibTEarroJB1Acb7VsRuVFvoLgKuoKncGo+/fWnp7hGOzg2UgWkN243l0hV9W/qPc6VtXA+EdyCznPefzv+eVfT6n4AaRh7jYZgFYm3PgMybZ5KTzU7DpttW04jtVbt4Vr9wgFNCu3iif3Y1n0NavZXcxb04uX88+tiKvGb2LniHELdlc91wo9efsOdaNj/ANKtmSuHtteI5iSJ+Gn+atB4pj7mOfvsSTkPltaxl5FwP9zbrJqTaCBCwkwDlWMgnYesTHStGeKd7RJqeDSV5m2WP0lXydcI0ew/g5+lbBwrt5YunK4Ntuhn6EA/ka0G1cKyI2yg+C4dSRO2/hJ0HMV8vYkFfGoABTxFLkbS0ASSQfCNQSdeQkqtTe4lRpPRI7RauhgGUgg7EGQa91yDs/2mfCusktaYjOhMkHcif2x6b8+RrrWGvrcRXQyrAEEcwdRVmlVU/mU61F035GWlKVKQilKUApSlAK0f9IWGnKejWj8M2U/Wt4ql7UYEXLRnaCp9jz+BiqPaEHKg2uWpLRllmjSnx9sW3acqAP8AaA+IKpKlpMruCIj5zVPhb1w/bQzFvAqvZC3DbOZjmMZVJERGUHY9KmvgkDI9y1bZgVSWhQhDbiBqJ1AI6GsJaCoDB4NsSpBBIt3QYPvXz9OyV4+m3uXeZ6wd7DYdC9nx+Fc+eQy7gF1kQAQdNBWK5xBUspfvsCGAIygDvGOoCKpOnLSZ5TvWHCYxUHitveY5BAGYk92pl/vNuf51ga+rXO9bC4l32XMphRyCLsunx03r10lNu653vzflc7XCe+Gpcv4hL+IGUBl7u1p4R1aNM0aRsBWTApmu3bnOVWfQDMfzY19/tFxwEtYe7bNwgd4y7LPijXciRoDv71K702ZBw913nZCmU9CSxBXSNDUNVTatovLwR3mS2JV4Qq2l0uXmCr6DWT8szf4R1qo4ioxONFkD/wCmwQAC8jdjU+uUQv71XPAsO5uNicRHeZYVF8ltTEgH7xIGpgbAAVT9nFuDDm4gXvLzs5ZiRGZiWIgSSCTA0qSi406ej12v11qR7u7Jl21mzM/di4Q4yosADOgB6A6yZ18XSsfG76kLa3YPeYDMNPFcbNH3hqP6FS7KMxnu/s0Bg95me4QQdlJ3cayZjbpWMG2FRO6z3rhysyK8iTnfLnkqgHWfgTU7k/ifjy/mxzoTOE8PcXWuXbzXWbwqCAoVZnQDck7ms+M7T4K1ca3cuZWXQgZjEiRMIYkGak4RZJPQae50+kmo3D+GomeLwLs5ZiF0k7DzTAGlUKMsycpq/wBl6o8e5Gv9rsMylcM2e82iAq8SdATKgQNzPSrTEYlLVs3rzhbazJjU+w/rkNaimw3eBGPhgksNso3I9eXuRVLxa/8A2rEhCB3NiPDyL7qD1CjX3PpUycHq1ZLrwR0ockWXDMcuKRm7m7bQmFN3KM4MwYmQD1Mcqi8WwHe2SjciJ9SsMPgdJ+NTu+K2ifxAfIE/xFeeDkvhszbwp+ZI+hrh1bSU4qx0tDT0t9amYkQyL0Ov+HU/54qQLHizZfDM+h5wPpUTEByxcglQsTHMklp6cvlWmtmy05ZjxdU9R5i2i+IsZ1JB1OpPuaw4kMTmCsfNNwKVJJiYeIUAAA3PfLJMj010iAujH707A/QRqa+WrkHTULzO5POOgqxTm0uJnEqfgYbTDqAIEk+AAfdkZcyr0QnM3hmup/o4xRNl7Lf6sgrO+V/FHzn51zoiYacrSdV31Gp6B/xEExNb3+jy3Fy7GwtWR8SCanoTTqKxWxK/xu5vNKUrSMwUpXwmgPtKi3eI2l3uL8x/CsS8ZsHTvB+f8qAn15uICCDqDvXi1iFbysD7EVlo1cGj9puFhCAdVOonmRybrWnXHZYW40hcoDeFbaeFpLaZmEE7emg3rsWMwiXVKOJU/wBSDyNaRxnspcSTbHeprER3iyCNOuh5fKsCvgp0ZuVNXg+XNfIu0asZK0nqaiim2GbIW8IZQMokC2oDeMgBQROpG1V2EsJ3aKttdS2Tx4YSxQIGyrcgAByRkzeYbSau04OD3iJGZ4lLitqAB4TGusEzpualvgksZWxjoPNks2BcLMxMmFEl40ExpEmN6goTi00vHzvsTzZUmyQboyNbDLlyK9hH7sBU8X2gliqtGo0dttzb8Mw1zIAllrdsBRbtwCVQDnlJUEmTAJAnep1hsS4HcYe3ZXKFDXzmuQNpVD8dXnrrWUcNxrebFKPRbKx/mJNQYmcKkcrfX0uvc5SsZ8NgWCPmEFht6QRr03qi4CVWxaBEkoTExADBSZg6yQAK2GxgMYsRftP6NaK/mjafKomKIOZMTYNk+XvrUMvJvMBK8j4lioEoqFuXXyf4PU2UPGsWxc4e29pzdUjuiSlxUIKyGEq2s7hSfWDXy3g7d98iuLRRCmW0SveophSGzQwAB0MkTuJ1sW4H3Ss9l2uZzbLOYNxiHXWVABUJyECBtVTj0VwUYKUm9IjXW7kGU/dGUwdNRpVinOOXgf1XP6deZ5YlcY7m9lw2UNMi6S7BgoGaFCbz4ZzHbkeUXC8HsWiDZtJbbYMghviRqw9DVjcu2bj/AHbdxAQoJIJG2omH02aDEkaTp5vYyzhh3t66kjygGdeXqT0AmagefhjTvb1fudxstXuSrtxkFwE+HmeYA1Me8D5Cqvg1ki2GPmeXb3bWsWGx9y+txrg7u3chLWfQwQwLN0zSoA9BzNWWKx1rCKHvMsiMqKcxZuUBd/ao5wm+COup1mtqYe0V4hEw6ee4cvqC2tw/4U09wKu8DbC2HA2ARR8x/Kte4XZuXHOKvjK7CEtndEOuv423PwHKtiv2TktWB57zD4A+EH4DM3sK8y5p93HW3q9Px+yOT0NG4jaQsXZATCiYk7aAczVVCkiLa8yII5eu0Ddn8o2GY61tva7sxew7m4AXtaxcHJSdVcDyjaeRga1rHczqVJGkkQVMbZlnUD7tsGNp5V9DGGThkTKzSlHY9I+Y76FeWYAgaSJ1Ikb1Ns5QNABvAHOotvB5uTdeecnbMzDUGNAogAaa1KXhTDz3XQHSDlzH0AVc8/L3qLNxWTO29NT3hwGuBZ8KS1w8gIIA9zOgrqfYnAlLBuOIe82eP2V2Qfu6+kxVF2V7IeVrtvu7KnMtpvPcbk13/pOvXnO/1fwtHLxMzsRWzcKFKVpXbPtPkixZGe45IVQYzEbknlbXmeeg5ibpULDtF2vtYYeYTsDqZPRVGrn0FahiOMYzE6qBaTrd8TEeltSFX4k+1YsHw5bc38Q2e6Rq5gADos6Ig6c/XepnD+MWLpyWrllm6BgT9ZqOpUjTi5TdkjqMW3ZENODu36zFXm9FKIP8iipeG7PCdL2IH/7WP1mtgweFQ6ka9AdKnLYUbTWf/wBvhuTf2JO5kUicMv2xNq/3ka5bqAkxyDIAfrU7CcfuWzlvqUMxqcyE9A/I+hrNxGzmtOJYeEmVJBEaiCNRUS+SGKuO8QuwMx4FyZgAoXx6TvroKuUMVSrK9N3OJQcdzaMHjlubGDzB3/8AIqTXN2vGzle0xa1AIcT4dxInUoY+AI5Vf3O0wOFe6wIKTnjmAJ8PUnaOpqSrUVODkzyMXJ2RH7UccOcWMOqtfIJBIkIuxuORrlnQKCCxB5AkQ+HcPSzLkm5ebz3ngu38FXoogCvHCcKyKblzW9d8Vw9DyUfhUQo9p515vuzkgEgdRHz1BHzFfNLvcbWcYvTm+vwi+8tKJY2cfJhQW9qzvjMrKjRmfNAAJ2EmelV3CsLdths1+5cWAMrLbEH3RVphVzYp25WkCj+85zN/lCVtUuzsPBWtf5lOVaTZerdqtxGdSxV2YZnJRiDINvNCsR4ADO1SHuRVdjMcEDMNWkBRI3ICjf3j417PAU/9NH+PsI1HzPN7DwSbHmBHeWQDCkrm8JOzSCdNDK8zNUXFbAZDcTSBqAN5uKzH0MzI/wDNXaYoNAPiuqSSFJAbwMBqd5K6TzA6V5xGHIC3VXLmAJXeGiT7yN/Y9a+exNPuJ5kreK9y9SlmVvsalxUyqrKyczMGFghVEAZhcGbxEkgLqcgiNZx2MLZS4XXuQAXIhLE5LaBd8sgvc9Z3HKpPFrNpbyzdt2hAMNbQu2YmTLITlRf2SIIM8qi4Pilp3ZiUuJcuHMALTFbYznN4EElYt+E5jBOpNXKSapK2yX3/AAeSd5E1cVcuW1TPZWdXuOLc90oGYshhEJYkEQYC+snJgcJhz9tasopacrBdcsnKROoBEGPWo+HAvtbt5lZjN107u0SBKi2PJOoza+1bB3C2/FeYCPuAifjyUe/yqji2/ghpfe2i/vVj1eZlwNkQbj+QfMnkB6mrzsvhGuOcXcG+lofh2LD0jwj0k/erVF41ZuXlTEStpdBbAjN6eKJHXWT6DfpHD8dburNpgQOQ0I9COVafZeCUOOW/Jefj+kQV3JLYlRVLjOyuFuHMbQVjzQlD/lIB+VXdK3XFS3RUUnHZmtr2Kw/M3SOneGPyE1ZcO4HYsGbVpVb9rdv3mk1ZUrmNOEdkdOcnuxSlK7OCq7ScRFmyTMEzr0AEsfgPrXOOF2SxOIuCHueUH7lv7i+hjU+pNX36Qb2d1s8mKIfYzcf5osfGoiJOleNpK7PURcFwY3373F5Xg+C2J7sR97Kdzpz22HU3t/gtm6uVra6eUgQykbFSNQRyIrLYtxtsNqmAwJNfB4rHyxFZyvotvJGjGGSNkYi3dJqZYQPdjCj2k1ILVVBu9u6apaOp5G5sB65QZPrl6Gs2MxBWIPMToSYmI0/M8hJ03FNNu0V/4e2JWMf7N/7jfQ1D4hiRmyIDmJLM0wFAAXeDrqvh0nXpWO/iAQwnkefp12qpdxczKrG2ZUEoBmEEypZgVI12IkTPStDCTnDijyvqHTT0Z7u3wpPmdYVcqmVBzRsTAGgB9Ote8VhgqWLI8rXQx9lzXQPbwIKdxlCgDbc9TnkknqTJqZjbEvY/xf8ADb+Rrex2Jz4SM1z9Un7or0oZajRkuvM0s2KyIkD1rNoK57AalQlLnf2R5inxI9sMqA9dflp/Oqjhd8LaN1yF7xmckmIBMJv+ELWTtFjMtt1B1ICD3aEn5maw3HhQgEgADQfCt0rH04vQmdDqNeRA+Q9PjzqvvYhi4ygkSsmIjafNuCNNJ5x1qNfXdvGrMwEyXgakFVOi+XpOsVnsocxnMCQTlKtM9ddh7j72+1eAz8IwwQrlBg5SZJJk5hqTr6emlbJhUDWkH4V+gqhwYy3GzSUQAkkIoURIgjxGSWWToAnXe34dba2yrccln2SECrGpygAEKJVdSd16mfnO2Y3qRs9bFqi+E17jXFEwyTcykBoAKyxnQBfCeYOnvVfiO09i0QrLbVyAcuSWE7SADHxrB2zshr6udQpbKOWYk6+4BHzqlw+FUEmNWMk6yT6k61BRoUnSi5J3+ZoKjmVzZf8A1x7ikowAiYUQCOewXboZqL/aYOokhS0ltZ8UADLAYxy1g1X8TORURdLjgD11JYn90isl26fFCNmZtTFuAmsgeIGICjXoZB53qFKlB3t19TiUUlwk43lPhdAR45g5tF0OhUDzB133A5ExiwuNuWGz2yUZIzrmzZJ1CyQJ8MEoRz05TAxN3SSuSSiqFS2xZpmFUzLZPDA0GraDURrdwaFQqgHKoTLGbcohy/a3I8zRlX51adnqjxXvZnZuy3aFcXbJ0FxYDr9CPwmryuK9leInD4hbqn7Ocr5SSMp0YEndhoT66V2qrlCo5qz3RQxFJQlw7MUpSpyuKUpQHP8AtLZJxYP42j/4iPpNZsNZqx7R4aLqvylT+Rtn8jNYxbA3P86irwc6cormn6HUXZpnu0PlzNVl3iDX2KYcxb2a/wAvVbfJm6tsPU7fMXhmvErcIt2B/qwSWuf/AJGGgX8AJkbnWBJzKAACAoEAAH8gBX544dzwrWXPwX79PG+xprXU9oi21CIPCBoP5zuepqnxQhiVdVdzAL5yAIkhVDAAkCdImKzX8ZmuZF1VVljGpP3QPSAfmKj4zFKqsSAI5gMfTQCSTOgipKVOUJXb3/NyRLQ8MXOZGUN4YkjQtoSMusDlJnblNScOGaDkjoDA0XbadxBqswt65mZ7mGAzEtmU5m6qcuVTIGsHYCJkxU/DWLuQsvdHNItnO7BgTEk6EGMoCjYjc1qzUEuXXyIrsz4W9mtsSPEhEorKxkkFQWgAEys6eGfYmec5tqzqqsjCArFgQNTqVU6gsu1VuHVkzWbbWlNoBlARyB1R4hSoB0CnMoy+k2mAtv43vss5QAEBCqAdIkkkljqfYcq0v+I62BcY7vij15+5VdS1W56u+nwr5ManQDaeZ5VgvHwlJI0MFSQY9GXUHoR/CtevcJT9u/8AG/fP/PWP2NjY4SUoVL2flt1zJ6tF1FdEviPjZIM5WzR1MED8zUDGY3JpcBWdiw0MnWPUAD51DucKUHU3f/mu/wDXUvBYIDZn5eZmb5ZyY+FfYwqRms0XdFFxcdGYUw7XmzF3Vfu5Cyt/eYloI00EdPhZ4eyFILh3VYIYEyDOVQyT4xmAhjJBK7biZhrNZXsgsDlllyEGNR49Y+EzUdbEU6Mc03+38hGLlsRbHdllRAoZSxdWdmeGgaDN5TIPinbaTIseD2LNtWvWlA8MA+LqQoAbVRPL8qwWgbpVbZJEqc6NoQHIZSCJjzSfSsuKttczWbOoRWd2+f11Vf8AEeVfM4idTF101dPa1/Dx9X4W8y7CKirGm8UuZ3kajl9B+QB+NYL15LCi7d1J/V2+bty05j6+0mvi3u6km010hm8KlBoSWBOZlBEEaTUU41e8N18Hfe4fvNctGB0UC9Cj2rQpUopb7bFuU2llR8wlp2Zr97W43LcIp1iepO5/lUqdMzGBPxJ5x/P1qFisa9xlAtPaRJJBK6uRAnK7TAnQ16vDyqemo59fnNeSi82p3BaGc3EaWKCCMoYsfLzUEMo15xvzmvt3Cq2qSGyxkmJXkit/q16iCTPPY40VmIuERHlnlvtHy061ntjKZnn8anc3E4tEyYOWzbkBPMT4YEaWxuF6lpnTlXZuDXS1iyx3a3bJ+Kg1yDBsWtuw1ZoRR1Zm0+n5iuy4Oxktog2RVX5ACrWEbk2+uZSxdrJGalKVeKIpSlAV/GsNntzExPyO9aXjuGO5zLib1k6ZgndEEgQG+0ttBIA2gaV0StT7QYM2jnUfZn8vQ+nQ0Bqd7hd4f++xPyw//ZrA/DLnPGYj/wDh/wBmpuJvTqDpUe3eIrE7Q7OnUl3lGyfNWWv1tuXaFdR0me0wgW2VZneTLMfOTpB8AG0DYcq+YXCmQxu3HAJgMqqJ1EwqKTz3kc+hqVbJPKKlJaJrBlhMYrrI79dblzvaW9z5ZtbctZ+O/wAawWcFmU5oAIXRZynMygsynQvAjWQYnSYqxtJHvUdb0wLJDHKIuQGtkBgpiDJaST0EA+laXZ3ZddO9bRaac/4Va2IjtE+C3cUG2z3C5VytwIqwBAHiSBJyqYgzmMQNBbXkY5LC+dyJ9Byn2HiPwrElpMOJj7QsxVNTqxEEjroAFq94Hw0pNy5rcff8I3j3O5+XLX6ZJJWRRZ54pwNXQZPCygBTyIGwP861HE2WVslwFH9dj/XUV0atY7b8fw2GtHvwrGJCnlyBJGo12jU1kY/sqlX448Mvw/mWsPXlF5d0a41gjUjTruPmK+21rW+E9pbrEt3Rt2j5SScx9cvIe7E1d2eOsxhUDH1Cj6qawH2fiIO0fw/6jReq2LRNa+3sCW/WPktaHLsSwYHSPEQQIy7GTNVo485hQ6KW2UFZPLQSpj1qDfvd6P1urREOhJmSIHOQDoZ2NSUOzK+bPL89P2InrobPhke9NvDLCGQ91hpuSRI31nwqfcitq4Zw5LKZEnqzHdjzJ9fyGw0rmfD+P4jCmC4dFiRyEiQHQeSRrIj2iuh8A47bxSymjCMyE6j19R619FgaFKlovi8/by6ZTxEZ2vy63NA7YcHNi8WA8D6qeXWPcfSK1a9cJ0QnN6RmMST3esMQIljouvw7lxPh6X7Zt3BKn5g8iDyIrlXaXsVesksA121+0g8YHRgPEB1K6H02ryth8k86V16E9Cupxyt2fqakDGsmJIGSSxJ8yWZ1Zj968euhAg17ttlgkAKsA5ZKqeSg/fOmsbQehCybVpiSfC86aeFo5ICCMq9dzUi1w9yQxSI0VfuoOi/xO59oFQzmreJZSaZ4sXgdVIPSD8OVfVxBut3VjxOd2EFE6kny6CdP4a1mbhNrMDc7uTsAA7k9ABz9zW38C7J3LgAZTh7Gkj/W3B0OngX+o51xRpylpFEdWoo6tn3sVwgXLiuP1GHnKf8AaXuZHosD5L610WsWFwy20VEUKqiABsBWWtelTVONjMqTc5XFKUqQjFKUoBXl0BBBAIOhB2Ir1SgNO4x2TYEvhjpztk/7pP0PzqgGHytluK1tuhH9H611Csd6wriHUMOhAI/OvLHtzRLWEnZlPxj61Kt4Y/h/eX+dbFc4DYP3CPZmH5TFeP8AR2z+L94/wr0XKIog1Zx/h1+mn517was0LhrcD/aNpEmTrsNf2ZNbDZ4PYXUWwT1aWPwLExU+h4VfC+DLaOdjnuftHYTvlHL33P5VaUpQFfx7ia4ey11uWijqx2Htz9ga4M2JfG3/AO0XTmXN9kDsTtnI+nQVvH6YscTkw6nzAA+7kz8kU/vVqNp7dpS7sqKqwJO5PhEDcmJOnSs/FVG5ZEamEpJQzs83cdiGuN3LgIpCiWcbAbAekfGazd9jLim07IVfRj3lwkDnAKxJGm/OvvD+I4YBUFu54jo7rcUEnU6kQCT1AqwvqogqZB5Hceh/nVVuUNSxpIxi4BnYGEtjIDDZdMySozAEyx1gGFMDafl3QAHLlOpAzx4FW2VbLqAqzPqTy0OG4mkZ7kSNM7cpjc6RJ+dY3tnXu1Z3YNyYqobzNcKjcj7g8TabDWpYVVLRETg1qz6MSZBCr4zccIC4e6WklmlZRQSd+Z3Owy8N4i+HupetHTlyVhzUDcrHPr8KrYafErkvrlfwPdj710xFmwvJBGg25LmsOD4iy6nRofM7aeG0raBZAM6deeavZLwPYvk9juvDMct+0l1PK6gjqOoPqDI+FSq0z9HF8hbtg/cYMvs0z+Yn41udaFKeeKZl1YZJuJAxnBcPdM3LNtj1KjN8xrUL/RHB/wCxH7zx8s1XlK9dOD1aOVOS0uQ8FwqzZ/VWkQ9VUAn3O5qZSldJW2ObilKV6BSlKAUpSgFKUoBSlKAUpSgFKUoBSlKA5B+ku1OOWdpT/hn+M1WvgSACyiAdtDB5SORrb/0m4A5kvAdPmpP1Vj8q0h8dlY96HKkk5rcGdZEjf8j8Kx8TH/I0bFCf+JEq1bzMF6kCol699qVGwWfm2nxgV9fjIgjC2bjOQZuXQLaII1Ouu0yenTeq/C2TzbO9yWJ2zcpA5INhy09KhdJxj5kkXmZZm8EUNux26AdY5noNufSsNzENAe4W8XlXdj/Qg6/SsL3A2XYiF1B0Og5idPnWazYZjmdlG+gnTlvzkeg/jXcNNDqVlqSO/wDD3bqGB3QgZTzGg0n1Bo1pwTkZhm+8cpIX9hVCgLH7XPeOdfO62IDA9I/l7VlwYL3Qm2gn57n4A17nnexw8pufYVMuKuKNhZT5+CP41vtaf+j+zm7/ABHJ3Cp/dWT/ABA/w1uFaeHVqaMrEO9RilKVOQilKUApSlAKUpQClKUApSlAKUpQClKUApSlAKUpQFfxzhwv2Wt891PRht/L41xzHYTu2KvKlSQQeUcv630ruda32s7LLihnQhLw2bkw6N/A8vWqmKw/eq63Raw1dQdpbHHsSuYHKPCIJVtl5hr8HWBBVBoTBOu0Y67h27zZNrl/kC+n2dkRAXaBEEjKtnxPhV3D3Mt1TbeZWfIzA+aQPtB6E/KsC2HIOZM4PmKSHunXwyPCqwNtJGhiTNRNLTbyL7jz38yOLhjOYdRAZlACBjMC3r4+mkzuC0E1NtYhW1DAievzmvVvBOSGKnTyLyQHpA1J5tufaAM7cDDGbqIB1uAD66n4VXm1J2t9TtN2IuJx6r4R47kaImp5nXko9TFXHCOG3ZFoa4m/uNYtW/U8gB8Y9WAqRwLhJY5cHaBM63iuW0h5xpqw9ZPpzro3Z7gCYVTBL3H89w7t6Dos8vnNWqNFzd+RUq1lHTmTuF4FbFpLSeVBE8yeZPqTJPvUqlK1EraGduKUpQClKUApSlAKUpQClKUApSlAKUpQClKUApSlAKUpQClKUBixOGR1Kuqsp3DAEfI1r+K7E4VpKq1s/gYgfIyBSlcShGXxI6jOUdmQx2Mtbd9f/eT/AKKsMH2MwiGShuH/AO4xYfu6L+VKVxGjTWtjuVWb5l/bthQAoAA2AEAfCvVKVMRClKUApSlAKUpQClKUApSlAKUpQH//2Q=="/>
          <p:cNvSpPr>
            <a:spLocks noChangeAspect="1" noChangeArrowheads="1"/>
          </p:cNvSpPr>
          <p:nvPr/>
        </p:nvSpPr>
        <p:spPr bwMode="auto">
          <a:xfrm>
            <a:off x="155575" y="-1728788"/>
            <a:ext cx="4048125" cy="3609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08" name="Picture 4" descr="http://www.gifss.es/dinero/monedas/moned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65827"/>
            <a:ext cx="5059722" cy="4803533"/>
          </a:xfrm>
          <a:prstGeom prst="rect">
            <a:avLst/>
          </a:prstGeom>
          <a:noFill/>
        </p:spPr>
      </p:pic>
      <p:pic>
        <p:nvPicPr>
          <p:cNvPr id="21510" name="Picture 6" descr="http://pixabay.com/static/uploads/photo/2012/04/13/00/12/man-31158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9644">
            <a:off x="494735" y="2653857"/>
            <a:ext cx="2952328" cy="3118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968552" cy="6322714"/>
          </a:xfrm>
        </p:spPr>
        <p:txBody>
          <a:bodyPr>
            <a:normAutofit/>
          </a:bodyPr>
          <a:lstStyle/>
          <a:p>
            <a:r>
              <a:rPr lang="es-ES" sz="3600" u="sng" dirty="0" smtClean="0">
                <a:latin typeface="Comic Sans MS" pitchFamily="66" charset="0"/>
              </a:rPr>
              <a:t>No hay una cantidad mínima ni una máxima. </a:t>
            </a:r>
            <a:r>
              <a:rPr lang="es-ES" sz="3600" dirty="0" smtClean="0">
                <a:latin typeface="Comic Sans MS" pitchFamily="66" charset="0"/>
              </a:rPr>
              <a:t>Desde mañana hasta el martes 19 de mayo, puedes traer los céntimos o los euros que quieras donar y echarlos a la hucha que habrá en tu clase o dárselos a tu profe para que los guarde. </a:t>
            </a:r>
            <a:endParaRPr lang="es-ES" sz="3600" dirty="0">
              <a:latin typeface="Comic Sans MS" pitchFamily="66" charset="0"/>
            </a:endParaRPr>
          </a:p>
        </p:txBody>
      </p:sp>
      <p:pic>
        <p:nvPicPr>
          <p:cNvPr id="20482" name="Picture 2" descr="http://www.canalgif.net/Gifs-animados/Dinero/Huchas-de-cerdito/Imagen-animada-Hucha-de-cerdito-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1"/>
            <a:ext cx="4644008" cy="5514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nepalmountainnews.com/cms/wp-content/uploads/2012/08/unicef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7710">
            <a:off x="3119222" y="3053412"/>
            <a:ext cx="3384186" cy="345543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3212976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Comic Sans MS" pitchFamily="66" charset="0"/>
              </a:rPr>
              <a:t>El martes 19 de mayo, el equipo directivo recogerá lo que se ha sacado en cada aula, lo contará para saber la cantidad total y </a:t>
            </a:r>
            <a:r>
              <a:rPr lang="es-ES" sz="2800" b="1" dirty="0" smtClean="0">
                <a:latin typeface="Comic Sans MS" pitchFamily="66" charset="0"/>
              </a:rPr>
              <a:t>se lo entregará a UNICEF</a:t>
            </a:r>
            <a:r>
              <a:rPr lang="es-ES" sz="2800" dirty="0" smtClean="0">
                <a:latin typeface="Comic Sans MS" pitchFamily="66" charset="0"/>
              </a:rPr>
              <a:t>, que es una organización que </a:t>
            </a:r>
            <a:r>
              <a:rPr lang="es-ES" sz="2800" dirty="0" smtClean="0">
                <a:latin typeface="Comic Sans MS" pitchFamily="66" charset="0"/>
              </a:rPr>
              <a:t>trabaja para promover los derechos de la infancia y conseguir cambios reales en las vidas de millones de niños.</a:t>
            </a:r>
            <a:endParaRPr lang="es-E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340</Words>
  <Application>Microsoft Office PowerPoint</Application>
  <PresentationFormat>Presentación en pantalla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TERREMOTO EN NEPAL</vt:lpstr>
      <vt:lpstr>Nepal es un país que se encuentra ubicado en Asia</vt:lpstr>
      <vt:lpstr>Diapositiva 3</vt:lpstr>
      <vt:lpstr>Es un país de naturaleza montañosa en cuyo territorio se encuentran, total o parcialmente, algunas de las cumbres más altas de la Tierra, destacando el monte Everest (8848 msnm)</vt:lpstr>
      <vt:lpstr>El pasado 25 de abril, un terremoto de 7.9 grados azotó el país, dejando a miles de muertos y a muchas personas sin hogar ni comida.   </vt:lpstr>
      <vt:lpstr>El terremoto ha dejado a casi 1 millón de niños en grave riesgo.</vt:lpstr>
      <vt:lpstr>Por este motivo, los maestros creemos que entre todos debemos ayudar a estas personas que tanto lo necesitan, donando la cantidad de dinero que cada uno pueda.</vt:lpstr>
      <vt:lpstr>No hay una cantidad mínima ni una máxima. Desde mañana hasta el martes 19 de mayo, puedes traer los céntimos o los euros que quieras donar y echarlos a la hucha que habrá en tu clase o dárselos a tu profe para que los guarde. </vt:lpstr>
      <vt:lpstr>El martes 19 de mayo, el equipo directivo recogerá lo que se ha sacado en cada aula, lo contará para saber la cantidad total y se lo entregará a UNICEF, que es una organización que trabaja para promover los derechos de la infancia y conseguir cambios reales en las vidas de millones de niños.</vt:lpstr>
      <vt:lpstr>Su prioridad ahora mismo es proporcionar suministros de emergencia esenciales, agua potable para evitar epidemias como el cólera y proteger a los niños de Nepal y sus familias. </vt:lpstr>
      <vt:lpstr>Recuerda que cualquier aportación es buena y entre todos podemos ser de gran ayuda para las personas que en este momento lo están pasando tan mal. Tras recoger el dinero, os comunicaremos cuánto hemos conseguido.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TERREMOTO EN NEPAL</dc:title>
  <cp:lastModifiedBy> </cp:lastModifiedBy>
  <cp:revision>8</cp:revision>
  <dcterms:modified xsi:type="dcterms:W3CDTF">2015-05-04T22:01:04Z</dcterms:modified>
</cp:coreProperties>
</file>